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6" r:id="rId24"/>
    <p:sldId id="302" r:id="rId25"/>
    <p:sldId id="303" r:id="rId26"/>
    <p:sldId id="291" r:id="rId27"/>
    <p:sldId id="295" r:id="rId28"/>
    <p:sldId id="300" r:id="rId29"/>
    <p:sldId id="298" r:id="rId30"/>
    <p:sldId id="293" r:id="rId31"/>
    <p:sldId id="304" r:id="rId32"/>
    <p:sldId id="30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5" d="100"/>
          <a:sy n="85" d="100"/>
        </p:scale>
        <p:origin x="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6:52.912"/>
    </inkml:context>
    <inkml:brush xml:id="br0">
      <inkml:brushProperty name="width" value="0.05" units="cm"/>
      <inkml:brushProperty name="height" value="0.05" units="cm"/>
      <inkml:brushProperty name="color" value="#E71224"/>
    </inkml:brush>
  </inkml:definitions>
  <inkml:trace contextRef="#ctx0" brushRef="#br0">1635 613 24575,'302'0'0,"-292"0"0,1 1 0,0 1 0,-1 0 0,16 5 0,-14-3 0,1-1 0,20 3 0,-16-5 0,200 11 0,135-13 0,-344 1 0,0-1 0,1-1 0,-1 1 0,0-1 0,9-4 0,-8 3 0,1 0 0,0 1 0,11-2 0,-4 3 0,14-2 0,51-10 0,-72 10 0,-1 0 0,1 0 0,0-1 0,-1 0 0,0-1 0,0 0 0,0 0 0,-1-1 0,10-8 0,4-6 0,30-37 0,-46 50 0,-1-1 0,-1 1 0,0-1 0,0 0 0,0 0 0,-1 0 0,0 0 0,0-1 0,-1 1 0,0-1 0,0-9 0,0-7 0,-1 0 0,-4-40 0,3 60 0,-1 0 0,0 1 0,0 0 0,0-1 0,-1 1 0,0-1 0,0 1 0,0 0 0,0 0 0,0 0 0,-1 0 0,0 1 0,1-1 0,-2 1 0,-3-4 0,1 2 0,0 0 0,0 0 0,0 1 0,-1 0 0,0 0 0,1 1 0,-1 0 0,-11-3 0,-21-9 0,0-1 0,-67-38 0,89 46 0,0 1 0,0 1 0,0 0 0,-19-3 0,-13-4 0,31 8 0,0 1 0,0 1 0,-33-1 0,-58 5 0,41 0 0,-57 6 0,9 6 0,41-3 0,-126-2 0,155-9 0,17 0 0,-46 4 0,64-1 0,-22 6 0,22-4 0,-23 3 0,-24-3 0,-70-4 0,49-1 0,-301 1 0,356-1 0,-25-5 0,-22-1 0,-9 6 0,-145 16 0,185-9 0,-53 9 0,49-5 0,-75 8 0,103-16 0,0 1 0,1 0 0,-1 2 0,-23 9 0,18-7 0,13-3 0,-1 0 0,1 0 0,0 0 0,1 1 0,-1 1 0,1-1 0,0 1 0,0 0 0,0 1 0,-10 13 0,14-16 0,1 0 0,0 0 0,0 1 0,0-1 0,0 0 0,1 1 0,0-1 0,0 1 0,0-1 0,0 1 0,1 0 0,-1-1 0,1 1 0,1 8 0,0-9 0,-1 0 0,1 0 0,0 1 0,0-1 0,1 0 0,-1 0 0,1 0 0,0 0 0,0 0 0,0-1 0,0 1 0,1-1 0,-1 1 0,1-1 0,0 0 0,4 3 0,19 15 0,-8-6 0,34 22 0,35 21 0,-75-50 0,-7-3 0,0-1 0,0 0 0,1-1 0,0 1 0,0-1 0,0 0 0,0 0 0,0-1 0,12 3 0,1-1 0,-1 1 0,-1 0 0,1 2 0,-1 0 0,0 0 0,17 12 0,-23-14 0,0 0 0,0 0 0,1-1 0,-1-1 0,19 4 0,-6-4 0,43 0 0,-55-2 0,-1 1 0,1-1 0,-1 2 0,12 3 0,15 3 0,-8-3 0,2-1 0,38 0 0,-51-4 0,0 2 0,1 0 0,23 7 0,-8-1 0,-10-5 0,0 0 0,31 0 0,51-5 0,-38 0 0,-45 1 0,-14 1 0,0-1 0,0 0 0,0-1 0,0 0 0,-1 0 0,1-1 0,13-4 0,-8 1 0,1 1 0,0 0 0,22-2 0,-21 4 0,-1-1 0,1-1 0,15-5 0,74-39-1365,-91 40-5461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19.964"/>
    </inkml:context>
    <inkml:brush xml:id="br0">
      <inkml:brushProperty name="width" value="0.05" units="cm"/>
      <inkml:brushProperty name="height" value="0.05" units="cm"/>
      <inkml:brushProperty name="color" value="#E71224"/>
    </inkml:brush>
  </inkml:definitions>
  <inkml:trace contextRef="#ctx0" brushRef="#br0">1259 157 24575,'-127'-11'0,"124"11"0,-91-18 0,-14 0 0,28 4 0,2 1 0,-210-1 0,276 15 0,0 0 0,1 1 0,0 1 0,-1-1 0,1 2 0,0-1 0,0 1 0,1 1 0,-1 0 0,1 1 0,-13 9 0,-8 7 0,2 2 0,-31 31 0,42-37 0,0 2 0,2-1 0,-19 28 0,18-19 0,2-1 0,0 2 0,2 0 0,-14 45 0,18-47 0,3-7 0,-5 23 0,9-37 0,-2 18 0,0 1 0,-1 28 0,5-46 0,0 1 0,1 0 0,0-1 0,0 1 0,0-1 0,1 0 0,0 1 0,1-1 0,-1 0 0,1 0 0,7 10 0,10 13 0,24 29 0,-34-47 0,1-1 0,0 0 0,0-1 0,1 0 0,16 9 0,13 6 0,2-1 0,75 29 0,-90-43 0,-9-2 0,0-1 0,1-1 0,35 6 0,11 1 0,-12-1 0,63 5 0,51 8 0,-91-11 0,1-3 0,94-1 0,-152-9 0,0-1 0,-1-2 0,1 0 0,-1-1 0,36-10 0,-20 2 0,2-2 0,44-20 0,-70 27 0,0-1 0,0 0 0,0-1 0,-1 0 0,0 0 0,0-1 0,-1 0 0,0-1 0,-1 0 0,0-1 0,12-20 0,-17 25 0,-1-1 0,1 0 0,-1 0 0,-1 0 0,1 0 0,0-13 0,-3-44 0,0 40 0,0 12 0,0 1 0,-1 0 0,0 0 0,-1 0 0,0 1 0,-5-12 0,-32-61 0,18 42 0,11 17 0,-2 1 0,-1 1 0,-20-26 0,1-1 0,2 4 0,14 23 0,-7-8 0,-32-52 0,42 59 0,-2 1 0,0 0 0,-2 1 0,-30-29 0,24 30 0,0 1 0,-38-22 0,39 26 0,-94-56-1365,106 64-5461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2.987"/>
    </inkml:context>
    <inkml:brush xml:id="br0">
      <inkml:brushProperty name="width" value="0.05" units="cm"/>
      <inkml:brushProperty name="height" value="0.05" units="cm"/>
      <inkml:brushProperty name="color" value="#E71224"/>
    </inkml:brush>
  </inkml:definitions>
  <inkml:trace contextRef="#ctx0" brushRef="#br0">597 92 24575,'-2'-1'0,"0"1"0,0-1 0,0 0 0,0 0 0,0 0 0,0 0 0,0 0 0,0 0 0,0 0 0,-2-2 0,-8-5 0,-21-9 0,18 9 0,-1 0 0,0 1 0,0 1 0,-28-7 0,24 8 0,11 3 0,0 0 0,0 1 0,-14-1 0,-6 2 0,-3-1 0,-38 5 0,60-3 0,-1 1 0,1 0 0,0 1 0,0 0 0,1 0 0,-1 1 0,-16 10 0,-2 2 0,13-8 0,0 1 0,-16 13 0,28-19 0,0 0 0,0 0 0,0 1 0,0-1 0,1 1 0,-1-1 0,1 1 0,0 0 0,0 0 0,1 0 0,-1 0 0,1 0 0,0 1 0,0-1 0,0 0 0,0 1 0,1-1 0,0 0 0,0 1 0,0-1 0,0 1 0,2 6 0,0-2 0,1 0 0,-1 0 0,1-1 0,1 1 0,-1 0 0,2-1 0,-1 0 0,1 0 0,10 12 0,-10-14 0,2 0 0,-1 0 0,1 0 0,-1-1 0,2 0 0,-1 0 0,0-1 0,1 0 0,0 0 0,0-1 0,0 0 0,14 4 0,3-1 0,34 5 0,14 1 0,24 2 0,-37-4 0,-43-6 0,0-1 0,0 0 0,19-1 0,-32-2 0,1 0 0,-1-1 0,0 0 0,0 1 0,0-1 0,0-1 0,0 1 0,0 0 0,0-1 0,0 0 0,0 0 0,-1 0 0,1-1 0,-1 1 0,1-1 0,-1 0 0,0 1 0,0-1 0,0-1 0,-1 1 0,1 0 0,-1-1 0,3-4 0,-1-1 0,-1 0 0,0 0 0,-1-1 0,3-14 0,-3 8 0,0-1 0,-1-18 0,-1 28 0,-1 0 0,0 0 0,0 0 0,0 0 0,-1 0 0,0 0 0,-5-10 0,3 7 0,-1 0 0,-1 0 0,0 0 0,0 1 0,-15-17 0,12 15 0,6 8 0,1 0 0,-1 0 0,0 0 0,0 1 0,0-1 0,-5-2 0,-27-19-1365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8.559"/>
    </inkml:context>
    <inkml:brush xml:id="br0">
      <inkml:brushProperty name="width" value="0.05" units="cm"/>
      <inkml:brushProperty name="height" value="0.05" units="cm"/>
      <inkml:brushProperty name="color" value="#E71224"/>
    </inkml:brush>
  </inkml:definitions>
  <inkml:trace contextRef="#ctx0" brushRef="#br0">897 180 24575,'-15'-14'0,"0"0"0,-1 1 0,-1 0 0,0 2 0,0 0 0,-1 1 0,-1 0 0,-22-7 0,-87-36 0,121 50 0,1 1 0,0 0 0,0 0 0,-1 1 0,1 0 0,-11-1 0,-41 3 0,26 0 0,-73 9 0,103-10 0,-11 3 0,0 0 0,1 1 0,-1 1 0,-21 10 0,30-13 0,-17 10 0,1 0 0,-22 18 0,5-4 0,22-17 0,1 2 0,0-1 0,1 2 0,0 0 0,-13 17 0,22-24 0,-1 1 0,2 0 0,-1 0 0,1 0 0,-1 1 0,2-1 0,-1 1 0,1-1 0,0 1 0,0 0 0,1 0 0,0 0 0,0 0 0,1 0 0,0 13 0,1-7 0,8 55 0,-7-58 0,0-1 0,0 1 0,2-1 0,-1 0 0,6 10 0,4 6 0,21 36 0,-28-53 0,1 1 0,-1-1 0,2 0 0,11 11 0,-9-10 0,1 0 0,0-1 0,0 0 0,1-1 0,17 9 0,-8-7 0,-14-5 0,1-1 0,-1 0 0,1 0 0,0 0 0,0-1 0,11 1 0,-8-1 0,19 5 0,3 0 0,85 13 0,-98-16 0,0-1 0,0-2 0,0 0 0,1-1 0,-1-1 0,0-1 0,1-1 0,29-7 0,-19-1 0,0-1 0,38-21 0,-68 32 0,10-5 0,-1-1 0,0 0 0,0-1 0,0 0 0,-1-1 0,-1 0 0,11-14 0,-13 15 0,-1-1 0,0 0 0,0 0 0,4-13 0,-1 1 0,26-47 0,-32 62 0,0 0 0,0 0 0,0 0 0,0-7 0,4-14 0,-4 19 0,0 1 0,-1-1 0,0 1 0,0-1 0,0 0 0,-1 1 0,0-1 0,-1 0 0,0 1 0,0-1 0,-1 1 0,1-1 0,-2 1 0,1 0 0,-1 0 0,0 0 0,-6-11 0,-4-3 0,1 1 0,-18-21 0,-2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05:22.966"/>
    </inkml:context>
    <inkml:brush xml:id="br0">
      <inkml:brushProperty name="width" value="0.05" units="cm"/>
      <inkml:brushProperty name="height" value="0.05" units="cm"/>
      <inkml:brushProperty name="color" value="#E71224"/>
    </inkml:brush>
  </inkml:definitions>
  <inkml:trace contextRef="#ctx0" brushRef="#br0">849 140 24575,'-1'0'0,"-1"-1"0,1 1 0,0-1 0,0 0 0,-1 1 0,1-1 0,0 0 0,0 0 0,0 0 0,0 0 0,0 0 0,-1-1 0,-4-5 0,-19-12 0,15 10 0,0 1 0,0 0 0,-1 1 0,1 0 0,-2 1 0,-12-5 0,-5-2 0,21 10 0,1-1 0,-1 1 0,0 1 0,-12-3 0,-33-3 0,-64 0 0,-55 9 0,69 0 0,95-1 0,0 0 0,0 0 0,0 1 0,0 1 0,-8 2 0,11-3 0,0 1 0,1 0 0,-1 1 0,1-1 0,-1 1 0,1 0 0,0 0 0,0 0 0,-4 4 0,1 1 0,1 0 0,-1 0 0,1 1 0,1 0 0,0 0 0,0 0 0,1 0 0,0 1 0,-4 12 0,1 8 0,-9 55 0,14-61 0,0-1 0,1 0 0,1 1 0,4 24 0,-3-40 0,1 0 0,0 0 0,1-1 0,0 1 0,0-1 0,0 1 0,7 8 0,34 45 0,-31-45 0,-4-6 0,0-1 0,1 0 0,0-1 0,1 1 0,0-2 0,0 0 0,12 6 0,13 8 0,-23-13 0,27 10 0,4 3 0,-38-18 0,0 0 0,0-1 0,0 0 0,0 0 0,1 0 0,11 1 0,40 0 0,-17-1 0,194 4 0,-222-5 0,0 0 0,1 1 0,20 6 0,-16-4 0,21 3 0,-3-4 0,70-3 0,-99 0 0,-1-1 0,1 0 0,0-1 0,0 0 0,-1 0 0,1 0 0,-1-1 0,0 0 0,0 0 0,0 0 0,0-1 0,0 0 0,-1 0 0,1-1 0,-1 1 0,0-1 0,-1 0 0,1-1 0,-1 1 0,0-1 0,0 0 0,-1 0 0,0 0 0,0 0 0,0 0 0,-1-1 0,0 1 0,0-1 0,-1 0 0,1 0 0,-1-9 0,0 1 0,-2-1 0,0 1 0,0 0 0,-5-20 0,-22-57 0,17 55 0,7 22 0,-6-16 0,-10-20 0,11 25 0,-23-46 0,26 62 0,-5-11 0,-26-34 0,33 50 0,-1-1 0,0 1 0,0 0 0,-1 0 0,1 1 0,-1 0 0,0-1 0,0 2 0,-1-1 0,-7-3 0,3 4 0,-1 0 0,1 1 0,-1 0 0,1 0 0,-1 1 0,-23 1 0,-22-2 0,49 1-455,1 0 0,-13-5 0,5 0-6371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5/4/2022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5/4/2022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haring.nih.gov/data-management-and-sharing-policy/sharing-scientific-data/repositories-for-sharing-scienti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1.xml"/><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3" Type="http://schemas.openxmlformats.org/officeDocument/2006/relationships/image" Target="../media/image25.png"/><Relationship Id="rId7" Type="http://schemas.openxmlformats.org/officeDocument/2006/relationships/customXml" Target="../ink/ink2.xml"/><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4.xml"/><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customXml" Target="../ink/ink3.xml"/><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34.png"/><Relationship Id="rId21" Type="http://schemas.openxmlformats.org/officeDocument/2006/relationships/image" Target="../media/image240.png"/><Relationship Id="rId7" Type="http://schemas.openxmlformats.org/officeDocument/2006/relationships/image" Target="../media/image170.png"/><Relationship Id="rId12" Type="http://schemas.openxmlformats.org/officeDocument/2006/relationships/customXml" Target="../ink/ink9.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33.pn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90.png"/><Relationship Id="rId24" Type="http://schemas.openxmlformats.org/officeDocument/2006/relationships/customXml" Target="../ink/ink15.xml"/><Relationship Id="rId32" Type="http://schemas.openxmlformats.org/officeDocument/2006/relationships/customXml" Target="../ink/ink19.xml"/><Relationship Id="rId5" Type="http://schemas.openxmlformats.org/officeDocument/2006/relationships/image" Target="../media/image3.png"/><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230.png"/><Relationship Id="rId31"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180.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270.png"/><Relationship Id="rId30" Type="http://schemas.openxmlformats.org/officeDocument/2006/relationships/customXml" Target="../ink/ink18.xml"/><Relationship Id="rId8" Type="http://schemas.openxmlformats.org/officeDocument/2006/relationships/customXml" Target="../ink/ink7.xml"/></Relationships>
</file>

<file path=ppt/slides/_rels/slide29.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18" Type="http://schemas.openxmlformats.org/officeDocument/2006/relationships/customXml" Target="../ink/ink31.xml"/><Relationship Id="rId3" Type="http://schemas.openxmlformats.org/officeDocument/2006/relationships/image" Target="../media/image310.png"/><Relationship Id="rId21" Type="http://schemas.openxmlformats.org/officeDocument/2006/relationships/customXml" Target="../ink/ink34.xml"/><Relationship Id="rId7" Type="http://schemas.openxmlformats.org/officeDocument/2006/relationships/image" Target="../media/image160.png"/><Relationship Id="rId12" Type="http://schemas.openxmlformats.org/officeDocument/2006/relationships/image" Target="../media/image310.png"/><Relationship Id="rId17" Type="http://schemas.openxmlformats.org/officeDocument/2006/relationships/customXml" Target="../ink/ink30.xml"/><Relationship Id="rId2" Type="http://schemas.openxmlformats.org/officeDocument/2006/relationships/customXml" Target="../ink/ink20.xml"/><Relationship Id="rId16" Type="http://schemas.openxmlformats.org/officeDocument/2006/relationships/customXml" Target="../ink/ink29.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customXml" Target="../ink/ink22.xml"/><Relationship Id="rId11" Type="http://schemas.openxmlformats.org/officeDocument/2006/relationships/customXml" Target="../ink/ink25.xml"/><Relationship Id="rId5" Type="http://schemas.openxmlformats.org/officeDocument/2006/relationships/image" Target="../media/image150.png"/><Relationship Id="rId15" Type="http://schemas.openxmlformats.org/officeDocument/2006/relationships/customXml" Target="../ink/ink28.xml"/><Relationship Id="rId23" Type="http://schemas.openxmlformats.org/officeDocument/2006/relationships/image" Target="../media/image33.png"/><Relationship Id="rId10" Type="http://schemas.openxmlformats.org/officeDocument/2006/relationships/customXml" Target="../ink/ink24.xml"/><Relationship Id="rId19" Type="http://schemas.openxmlformats.org/officeDocument/2006/relationships/customXml" Target="../ink/ink32.xml"/><Relationship Id="rId4" Type="http://schemas.openxmlformats.org/officeDocument/2006/relationships/customXml" Target="../ink/ink21.xml"/><Relationship Id="rId9" Type="http://schemas.openxmlformats.org/officeDocument/2006/relationships/image" Target="../media/image320.png"/><Relationship Id="rId14" Type="http://schemas.openxmlformats.org/officeDocument/2006/relationships/customXml" Target="../ink/ink27.xml"/><Relationship Id="rId22" Type="http://schemas.openxmlformats.org/officeDocument/2006/relationships/customXml" Target="../ink/ink3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youtube.com/watch?v=HVsySz-h9r4" TargetMode="External"/><Relationship Id="rId1" Type="http://schemas.openxmlformats.org/officeDocument/2006/relationships/slideLayout" Target="../slideLayouts/slideLayout2.xml"/><Relationship Id="rId5" Type="http://schemas.openxmlformats.org/officeDocument/2006/relationships/hyperlink" Target="https://cbea.ms/git-commit/" TargetMode="External"/><Relationship Id="rId4" Type="http://schemas.openxmlformats.org/officeDocument/2006/relationships/hyperlink" Target="https://lab.github.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hyperlink" Target="https://outlook.office365.com/owa/calendar/LearnBioinformaticsTest@okmedres.onmicrosoft.com/bookings/" TargetMode="External"/><Relationship Id="rId5" Type="http://schemas.openxmlformats.org/officeDocument/2006/relationships/hyperlink" Target="https://learn-bioinformatics.lan.omrf.org/" TargetMode="Externa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hlinkClick r:id="rId2"/>
              </a:rPr>
              <a:t>https://sharing.nih.gov/data-management-and-sharing-policy/sharing-scientific-data/repositories-for-sharing-scientific-data</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408705" y="2409799"/>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408704" y="4267723"/>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408707" y="1480837"/>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408705" y="3338761"/>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966358" y="1476646"/>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980891" y="2410616"/>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966357" y="333957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966356" y="426772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sp>
        <p:nvSpPr>
          <p:cNvPr id="19" name="Rectangle: Rounded Corners 18">
            <a:extLst>
              <a:ext uri="{FF2B5EF4-FFF2-40B4-BE49-F238E27FC236}">
                <a16:creationId xmlns:a16="http://schemas.microsoft.com/office/drawing/2014/main" id="{2EDBDCC2-72CB-C13C-5414-120EBFBBBD25}"/>
              </a:ext>
            </a:extLst>
          </p:cNvPr>
          <p:cNvSpPr/>
          <p:nvPr/>
        </p:nvSpPr>
        <p:spPr>
          <a:xfrm>
            <a:off x="3408704" y="5236334"/>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21" name="Oval 20">
            <a:extLst>
              <a:ext uri="{FF2B5EF4-FFF2-40B4-BE49-F238E27FC236}">
                <a16:creationId xmlns:a16="http://schemas.microsoft.com/office/drawing/2014/main" id="{C7E06FE1-1986-D813-42D8-6B982119B917}"/>
              </a:ext>
            </a:extLst>
          </p:cNvPr>
          <p:cNvSpPr/>
          <p:nvPr/>
        </p:nvSpPr>
        <p:spPr>
          <a:xfrm>
            <a:off x="2966356" y="523633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8252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6" grpId="0" animBg="1"/>
      <p:bldP spid="27" grpId="0" animBg="1"/>
      <p:bldP spid="28" grpId="0" animBg="1"/>
      <p:bldP spid="29" grpId="0" animBg="1"/>
      <p:bldP spid="19"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1118687"/>
            <a:ext cx="9289431" cy="584775"/>
          </a:xfrm>
          <a:prstGeom prst="rect">
            <a:avLst/>
          </a:prstGeom>
          <a:noFill/>
        </p:spPr>
        <p:txBody>
          <a:bodyPr wrap="square" rtlCol="0">
            <a:spAutoFit/>
          </a:bodyPr>
          <a:lstStyle/>
          <a:p>
            <a:pPr algn="ctr"/>
            <a:r>
              <a:rPr lang="en-US" sz="3200" dirty="0"/>
              <a:t>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2040073" y="1801048"/>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384012" y="1805680"/>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0" y="2464524"/>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217" y="2468679"/>
            <a:ext cx="5389765" cy="3706960"/>
          </a:xfrm>
          <a:prstGeom prst="rect">
            <a:avLst/>
          </a:prstGeom>
        </p:spPr>
      </p:pic>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93411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pic>
        <p:nvPicPr>
          <p:cNvPr id="5" name="Picture 4" descr="A picture containing logo&#10;&#10;Description automatically generated">
            <a:extLst>
              <a:ext uri="{FF2B5EF4-FFF2-40B4-BE49-F238E27FC236}">
                <a16:creationId xmlns:a16="http://schemas.microsoft.com/office/drawing/2014/main" id="{533B2DD2-1B14-C4B6-64CF-BF7F95833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27" y="1211475"/>
            <a:ext cx="2110700" cy="4610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EB3877C-C407-F8C3-43E8-A1E4DA062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01" y="1718589"/>
            <a:ext cx="2327865" cy="480051"/>
          </a:xfrm>
          <a:prstGeom prst="rect">
            <a:avLst/>
          </a:prstGeom>
        </p:spPr>
      </p:pic>
      <p:pic>
        <p:nvPicPr>
          <p:cNvPr id="21" name="Picture 20">
            <a:extLst>
              <a:ext uri="{FF2B5EF4-FFF2-40B4-BE49-F238E27FC236}">
                <a16:creationId xmlns:a16="http://schemas.microsoft.com/office/drawing/2014/main" id="{7395DC12-9F8E-72A0-46C5-F7072320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914" y="2255403"/>
            <a:ext cx="2472643" cy="281935"/>
          </a:xfrm>
          <a:prstGeom prst="rect">
            <a:avLst/>
          </a:prstGeom>
        </p:spPr>
      </p:pic>
      <p:pic>
        <p:nvPicPr>
          <p:cNvPr id="23" name="Picture 22" descr="Text&#10;&#10;Description automatically generated">
            <a:extLst>
              <a:ext uri="{FF2B5EF4-FFF2-40B4-BE49-F238E27FC236}">
                <a16:creationId xmlns:a16="http://schemas.microsoft.com/office/drawing/2014/main" id="{A8D35A49-E6C8-8A0E-4522-29822286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288" y="3019735"/>
            <a:ext cx="4804318" cy="272790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30F52163-FC2A-89E5-1C69-6C97C0D4C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150" y="5783656"/>
            <a:ext cx="2548841" cy="461001"/>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9E0BB7-3B05-8DB7-789D-867ADED48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777" y="1237637"/>
            <a:ext cx="7128374" cy="105916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745C345B-5161-755B-9612-D50843EEC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4397" y="2535038"/>
            <a:ext cx="1373746" cy="407801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BE63220B-4191-53B8-12AD-A02F4C469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8190" y="2438812"/>
            <a:ext cx="1826665" cy="4061524"/>
          </a:xfrm>
          <a:prstGeom prst="rect">
            <a:avLst/>
          </a:prstGeom>
        </p:spPr>
      </p:pic>
      <p:pic>
        <p:nvPicPr>
          <p:cNvPr id="33" name="Picture 32">
            <a:extLst>
              <a:ext uri="{FF2B5EF4-FFF2-40B4-BE49-F238E27FC236}">
                <a16:creationId xmlns:a16="http://schemas.microsoft.com/office/drawing/2014/main" id="{26E5365B-754F-C97E-D8F4-D03105E908B6}"/>
              </a:ext>
            </a:extLst>
          </p:cNvPr>
          <p:cNvPicPr>
            <a:picLocks noChangeAspect="1"/>
          </p:cNvPicPr>
          <p:nvPr/>
        </p:nvPicPr>
        <p:blipFill rotWithShape="1">
          <a:blip r:embed="rId10">
            <a:extLst>
              <a:ext uri="{28A0092B-C50C-407E-A947-70E740481C1C}">
                <a14:useLocalDpi xmlns:a14="http://schemas.microsoft.com/office/drawing/2010/main" val="0"/>
              </a:ext>
            </a:extLst>
          </a:blip>
          <a:srcRect l="83003" b="45474"/>
          <a:stretch/>
        </p:blipFill>
        <p:spPr>
          <a:xfrm>
            <a:off x="10547371" y="3649453"/>
            <a:ext cx="1561475" cy="617203"/>
          </a:xfrm>
          <a:prstGeom prst="rect">
            <a:avLst/>
          </a:prstGeom>
        </p:spPr>
      </p:pic>
      <p:sp>
        <p:nvSpPr>
          <p:cNvPr id="36" name="TextBox 35">
            <a:extLst>
              <a:ext uri="{FF2B5EF4-FFF2-40B4-BE49-F238E27FC236}">
                <a16:creationId xmlns:a16="http://schemas.microsoft.com/office/drawing/2014/main" id="{2700A0FB-4F22-F824-DB72-5FA6B39B1BEB}"/>
              </a:ext>
            </a:extLst>
          </p:cNvPr>
          <p:cNvSpPr txBox="1"/>
          <p:nvPr/>
        </p:nvSpPr>
        <p:spPr>
          <a:xfrm>
            <a:off x="795054" y="1210811"/>
            <a:ext cx="443231" cy="461665"/>
          </a:xfrm>
          <a:prstGeom prst="rect">
            <a:avLst/>
          </a:prstGeom>
          <a:noFill/>
        </p:spPr>
        <p:txBody>
          <a:bodyPr wrap="square" rtlCol="0">
            <a:spAutoFit/>
          </a:bodyPr>
          <a:lstStyle/>
          <a:p>
            <a:r>
              <a:rPr lang="en-US" sz="2400" b="1" dirty="0"/>
              <a:t>1)</a:t>
            </a:r>
          </a:p>
        </p:txBody>
      </p:sp>
      <p:sp>
        <p:nvSpPr>
          <p:cNvPr id="37" name="TextBox 36">
            <a:extLst>
              <a:ext uri="{FF2B5EF4-FFF2-40B4-BE49-F238E27FC236}">
                <a16:creationId xmlns:a16="http://schemas.microsoft.com/office/drawing/2014/main" id="{9755C137-046C-C3E6-754B-3946906E2AAE}"/>
              </a:ext>
            </a:extLst>
          </p:cNvPr>
          <p:cNvSpPr txBox="1"/>
          <p:nvPr/>
        </p:nvSpPr>
        <p:spPr>
          <a:xfrm>
            <a:off x="799536" y="1672476"/>
            <a:ext cx="443231" cy="461665"/>
          </a:xfrm>
          <a:prstGeom prst="rect">
            <a:avLst/>
          </a:prstGeom>
          <a:noFill/>
        </p:spPr>
        <p:txBody>
          <a:bodyPr wrap="square" rtlCol="0">
            <a:spAutoFit/>
          </a:bodyPr>
          <a:lstStyle/>
          <a:p>
            <a:r>
              <a:rPr lang="en-US" sz="2400" b="1" dirty="0"/>
              <a:t>2)</a:t>
            </a:r>
          </a:p>
        </p:txBody>
      </p:sp>
      <p:sp>
        <p:nvSpPr>
          <p:cNvPr id="38" name="TextBox 37">
            <a:extLst>
              <a:ext uri="{FF2B5EF4-FFF2-40B4-BE49-F238E27FC236}">
                <a16:creationId xmlns:a16="http://schemas.microsoft.com/office/drawing/2014/main" id="{43BBFFD1-01EC-C918-72D6-6C6DC4454121}"/>
              </a:ext>
            </a:extLst>
          </p:cNvPr>
          <p:cNvSpPr txBox="1"/>
          <p:nvPr/>
        </p:nvSpPr>
        <p:spPr>
          <a:xfrm>
            <a:off x="795054" y="2143233"/>
            <a:ext cx="443231" cy="461665"/>
          </a:xfrm>
          <a:prstGeom prst="rect">
            <a:avLst/>
          </a:prstGeom>
          <a:noFill/>
        </p:spPr>
        <p:txBody>
          <a:bodyPr wrap="square" rtlCol="0">
            <a:spAutoFit/>
          </a:bodyPr>
          <a:lstStyle/>
          <a:p>
            <a:r>
              <a:rPr lang="en-US" sz="2400" b="1" dirty="0"/>
              <a:t>3)</a:t>
            </a:r>
          </a:p>
        </p:txBody>
      </p:sp>
      <p:sp>
        <p:nvSpPr>
          <p:cNvPr id="39" name="TextBox 38">
            <a:extLst>
              <a:ext uri="{FF2B5EF4-FFF2-40B4-BE49-F238E27FC236}">
                <a16:creationId xmlns:a16="http://schemas.microsoft.com/office/drawing/2014/main" id="{3EE9BF95-BA81-0AA0-1F0E-BC39A364DAB5}"/>
              </a:ext>
            </a:extLst>
          </p:cNvPr>
          <p:cNvSpPr txBox="1"/>
          <p:nvPr/>
        </p:nvSpPr>
        <p:spPr>
          <a:xfrm>
            <a:off x="735698" y="4092867"/>
            <a:ext cx="443231" cy="461665"/>
          </a:xfrm>
          <a:prstGeom prst="rect">
            <a:avLst/>
          </a:prstGeom>
          <a:noFill/>
        </p:spPr>
        <p:txBody>
          <a:bodyPr wrap="square" rtlCol="0">
            <a:spAutoFit/>
          </a:bodyPr>
          <a:lstStyle/>
          <a:p>
            <a:r>
              <a:rPr lang="en-US" sz="2400" b="1" dirty="0"/>
              <a:t>5)</a:t>
            </a:r>
          </a:p>
        </p:txBody>
      </p:sp>
      <p:sp>
        <p:nvSpPr>
          <p:cNvPr id="40" name="TextBox 39">
            <a:extLst>
              <a:ext uri="{FF2B5EF4-FFF2-40B4-BE49-F238E27FC236}">
                <a16:creationId xmlns:a16="http://schemas.microsoft.com/office/drawing/2014/main" id="{49E58C87-885F-4726-7F47-319CFA64D17C}"/>
              </a:ext>
            </a:extLst>
          </p:cNvPr>
          <p:cNvSpPr txBox="1"/>
          <p:nvPr/>
        </p:nvSpPr>
        <p:spPr>
          <a:xfrm>
            <a:off x="738239" y="5760594"/>
            <a:ext cx="443231" cy="461665"/>
          </a:xfrm>
          <a:prstGeom prst="rect">
            <a:avLst/>
          </a:prstGeom>
          <a:noFill/>
        </p:spPr>
        <p:txBody>
          <a:bodyPr wrap="square" rtlCol="0">
            <a:spAutoFit/>
          </a:bodyPr>
          <a:lstStyle/>
          <a:p>
            <a:r>
              <a:rPr lang="en-US" sz="2400" b="1" dirty="0"/>
              <a:t>6)</a:t>
            </a:r>
          </a:p>
        </p:txBody>
      </p:sp>
      <p:sp>
        <p:nvSpPr>
          <p:cNvPr id="41" name="TextBox 40">
            <a:extLst>
              <a:ext uri="{FF2B5EF4-FFF2-40B4-BE49-F238E27FC236}">
                <a16:creationId xmlns:a16="http://schemas.microsoft.com/office/drawing/2014/main" id="{F5642AEB-C10F-5F8E-4A50-AABB732B3857}"/>
              </a:ext>
            </a:extLst>
          </p:cNvPr>
          <p:cNvSpPr txBox="1"/>
          <p:nvPr/>
        </p:nvSpPr>
        <p:spPr>
          <a:xfrm>
            <a:off x="3998064" y="1487756"/>
            <a:ext cx="443231" cy="461665"/>
          </a:xfrm>
          <a:prstGeom prst="rect">
            <a:avLst/>
          </a:prstGeom>
          <a:noFill/>
        </p:spPr>
        <p:txBody>
          <a:bodyPr wrap="square" rtlCol="0">
            <a:spAutoFit/>
          </a:bodyPr>
          <a:lstStyle/>
          <a:p>
            <a:r>
              <a:rPr lang="en-US" sz="2400" b="1" dirty="0"/>
              <a:t>7)</a:t>
            </a:r>
          </a:p>
        </p:txBody>
      </p:sp>
      <p:sp>
        <p:nvSpPr>
          <p:cNvPr id="42" name="TextBox 41">
            <a:extLst>
              <a:ext uri="{FF2B5EF4-FFF2-40B4-BE49-F238E27FC236}">
                <a16:creationId xmlns:a16="http://schemas.microsoft.com/office/drawing/2014/main" id="{59D50BF3-A7CA-4137-DE67-54B9F4680942}"/>
              </a:ext>
            </a:extLst>
          </p:cNvPr>
          <p:cNvSpPr txBox="1"/>
          <p:nvPr/>
        </p:nvSpPr>
        <p:spPr>
          <a:xfrm>
            <a:off x="6341356" y="2447082"/>
            <a:ext cx="443231" cy="461665"/>
          </a:xfrm>
          <a:prstGeom prst="rect">
            <a:avLst/>
          </a:prstGeom>
          <a:noFill/>
        </p:spPr>
        <p:txBody>
          <a:bodyPr wrap="square" rtlCol="0">
            <a:spAutoFit/>
          </a:bodyPr>
          <a:lstStyle/>
          <a:p>
            <a:r>
              <a:rPr lang="en-US" sz="2400" b="1" dirty="0"/>
              <a:t>8)</a:t>
            </a:r>
          </a:p>
        </p:txBody>
      </p:sp>
      <p:sp>
        <p:nvSpPr>
          <p:cNvPr id="43" name="TextBox 42">
            <a:extLst>
              <a:ext uri="{FF2B5EF4-FFF2-40B4-BE49-F238E27FC236}">
                <a16:creationId xmlns:a16="http://schemas.microsoft.com/office/drawing/2014/main" id="{1E7FAE7D-6A1A-E99E-4E10-DEF7298DA753}"/>
              </a:ext>
            </a:extLst>
          </p:cNvPr>
          <p:cNvSpPr txBox="1"/>
          <p:nvPr/>
        </p:nvSpPr>
        <p:spPr>
          <a:xfrm>
            <a:off x="8357485" y="2447082"/>
            <a:ext cx="443231" cy="461665"/>
          </a:xfrm>
          <a:prstGeom prst="rect">
            <a:avLst/>
          </a:prstGeom>
          <a:noFill/>
        </p:spPr>
        <p:txBody>
          <a:bodyPr wrap="square" rtlCol="0">
            <a:spAutoFit/>
          </a:bodyPr>
          <a:lstStyle/>
          <a:p>
            <a:r>
              <a:rPr lang="en-US" sz="2400" b="1" dirty="0"/>
              <a:t>9)</a:t>
            </a:r>
          </a:p>
        </p:txBody>
      </p:sp>
      <p:sp>
        <p:nvSpPr>
          <p:cNvPr id="44" name="TextBox 43">
            <a:extLst>
              <a:ext uri="{FF2B5EF4-FFF2-40B4-BE49-F238E27FC236}">
                <a16:creationId xmlns:a16="http://schemas.microsoft.com/office/drawing/2014/main" id="{E6B4EB24-FB58-237E-7323-9A0B5EE3790A}"/>
              </a:ext>
            </a:extLst>
          </p:cNvPr>
          <p:cNvSpPr txBox="1"/>
          <p:nvPr/>
        </p:nvSpPr>
        <p:spPr>
          <a:xfrm>
            <a:off x="11030087" y="3386768"/>
            <a:ext cx="596041" cy="461665"/>
          </a:xfrm>
          <a:prstGeom prst="rect">
            <a:avLst/>
          </a:prstGeom>
          <a:noFill/>
        </p:spPr>
        <p:txBody>
          <a:bodyPr wrap="square" rtlCol="0">
            <a:spAutoFit/>
          </a:bodyPr>
          <a:lstStyle/>
          <a:p>
            <a:r>
              <a:rPr lang="en-US" sz="2400" b="1" dirty="0"/>
              <a:t>10)</a:t>
            </a:r>
          </a:p>
        </p:txBody>
      </p:sp>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520CCF5F-F590-D3E4-4C22-5177374F7E2F}"/>
                  </a:ext>
                </a:extLst>
              </p14:cNvPr>
              <p14:cNvContentPartPr/>
              <p14:nvPr/>
            </p14:nvContentPartPr>
            <p14:xfrm>
              <a:off x="8801887" y="4920360"/>
              <a:ext cx="1118880" cy="252720"/>
            </p14:xfrm>
          </p:contentPart>
        </mc:Choice>
        <mc:Fallback>
          <p:pic>
            <p:nvPicPr>
              <p:cNvPr id="45" name="Ink 44">
                <a:extLst>
                  <a:ext uri="{FF2B5EF4-FFF2-40B4-BE49-F238E27FC236}">
                    <a16:creationId xmlns:a16="http://schemas.microsoft.com/office/drawing/2014/main" id="{520CCF5F-F590-D3E4-4C22-5177374F7E2F}"/>
                  </a:ext>
                </a:extLst>
              </p:cNvPr>
              <p:cNvPicPr/>
              <p:nvPr/>
            </p:nvPicPr>
            <p:blipFill>
              <a:blip r:embed="rId12"/>
              <a:stretch>
                <a:fillRect/>
              </a:stretch>
            </p:blipFill>
            <p:spPr>
              <a:xfrm>
                <a:off x="8792887" y="4911720"/>
                <a:ext cx="1136520" cy="270360"/>
              </a:xfrm>
              <a:prstGeom prst="rect">
                <a:avLst/>
              </a:prstGeom>
            </p:spPr>
          </p:pic>
        </mc:Fallback>
      </mc:AlternateContent>
      <p:pic>
        <p:nvPicPr>
          <p:cNvPr id="47" name="Picture 46" descr="Text&#10;&#10;Description automatically generated">
            <a:extLst>
              <a:ext uri="{FF2B5EF4-FFF2-40B4-BE49-F238E27FC236}">
                <a16:creationId xmlns:a16="http://schemas.microsoft.com/office/drawing/2014/main" id="{5BE2461E-EA94-F894-9958-270FAA0EEEED}"/>
              </a:ext>
            </a:extLst>
          </p:cNvPr>
          <p:cNvPicPr>
            <a:picLocks noChangeAspect="1"/>
          </p:cNvPicPr>
          <p:nvPr/>
        </p:nvPicPr>
        <p:blipFill rotWithShape="1">
          <a:blip r:embed="rId5">
            <a:extLst>
              <a:ext uri="{28A0092B-C50C-407E-A947-70E740481C1C}">
                <a14:useLocalDpi xmlns:a14="http://schemas.microsoft.com/office/drawing/2010/main" val="0"/>
              </a:ext>
            </a:extLst>
          </a:blip>
          <a:srcRect l="-36364" t="-165" r="36364" b="90439"/>
          <a:stretch/>
        </p:blipFill>
        <p:spPr>
          <a:xfrm>
            <a:off x="-508737" y="2664885"/>
            <a:ext cx="4804318" cy="265304"/>
          </a:xfrm>
          <a:prstGeom prst="rect">
            <a:avLst/>
          </a:prstGeom>
        </p:spPr>
      </p:pic>
      <p:sp>
        <p:nvSpPr>
          <p:cNvPr id="48" name="TextBox 47">
            <a:extLst>
              <a:ext uri="{FF2B5EF4-FFF2-40B4-BE49-F238E27FC236}">
                <a16:creationId xmlns:a16="http://schemas.microsoft.com/office/drawing/2014/main" id="{144D3908-C580-C1FF-66A4-6CAEFD690308}"/>
              </a:ext>
            </a:extLst>
          </p:cNvPr>
          <p:cNvSpPr txBox="1"/>
          <p:nvPr/>
        </p:nvSpPr>
        <p:spPr>
          <a:xfrm>
            <a:off x="802057" y="2567344"/>
            <a:ext cx="443231"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3785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0" name="TextBox 29">
            <a:extLst>
              <a:ext uri="{FF2B5EF4-FFF2-40B4-BE49-F238E27FC236}">
                <a16:creationId xmlns:a16="http://schemas.microsoft.com/office/drawing/2014/main" id="{44158561-BCAD-9B7B-AED3-D435DBC15A6F}"/>
              </a:ext>
            </a:extLst>
          </p:cNvPr>
          <p:cNvSpPr txBox="1"/>
          <p:nvPr/>
        </p:nvSpPr>
        <p:spPr>
          <a:xfrm>
            <a:off x="273054" y="1295973"/>
            <a:ext cx="603440" cy="461665"/>
          </a:xfrm>
          <a:prstGeom prst="rect">
            <a:avLst/>
          </a:prstGeom>
          <a:noFill/>
        </p:spPr>
        <p:txBody>
          <a:bodyPr wrap="square" rtlCol="0">
            <a:spAutoFit/>
          </a:bodyPr>
          <a:lstStyle/>
          <a:p>
            <a:r>
              <a:rPr lang="en-US" sz="2400" b="1" dirty="0"/>
              <a:t>11)</a:t>
            </a:r>
          </a:p>
        </p:txBody>
      </p:sp>
      <p:pic>
        <p:nvPicPr>
          <p:cNvPr id="3" name="Picture 2" descr="Graphical user interface, text, application&#10;&#10;Description automatically generated">
            <a:extLst>
              <a:ext uri="{FF2B5EF4-FFF2-40B4-BE49-F238E27FC236}">
                <a16:creationId xmlns:a16="http://schemas.microsoft.com/office/drawing/2014/main" id="{D058F5D6-E27C-A6CA-8832-893CFB82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78" y="1295973"/>
            <a:ext cx="4652682" cy="248367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638F9EC2-5A92-21F5-F4E3-B9AFDAB52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781" y="4048708"/>
            <a:ext cx="1801571" cy="1683321"/>
          </a:xfrm>
          <a:prstGeom prst="rect">
            <a:avLst/>
          </a:prstGeom>
        </p:spPr>
      </p:pic>
      <p:sp>
        <p:nvSpPr>
          <p:cNvPr id="34" name="TextBox 33">
            <a:extLst>
              <a:ext uri="{FF2B5EF4-FFF2-40B4-BE49-F238E27FC236}">
                <a16:creationId xmlns:a16="http://schemas.microsoft.com/office/drawing/2014/main" id="{0D83F5B8-9608-5E25-8919-C20063EDB3EF}"/>
              </a:ext>
            </a:extLst>
          </p:cNvPr>
          <p:cNvSpPr txBox="1"/>
          <p:nvPr/>
        </p:nvSpPr>
        <p:spPr>
          <a:xfrm>
            <a:off x="1510183" y="4543365"/>
            <a:ext cx="603440" cy="461665"/>
          </a:xfrm>
          <a:prstGeom prst="rect">
            <a:avLst/>
          </a:prstGeom>
          <a:noFill/>
        </p:spPr>
        <p:txBody>
          <a:bodyPr wrap="square" rtlCol="0">
            <a:spAutoFit/>
          </a:bodyPr>
          <a:lstStyle/>
          <a:p>
            <a:r>
              <a:rPr lang="en-US" sz="2400" b="1" dirty="0"/>
              <a:t>12)</a:t>
            </a:r>
          </a:p>
        </p:txBody>
      </p:sp>
      <p:pic>
        <p:nvPicPr>
          <p:cNvPr id="9" name="Picture 8" descr="Graphical user interface, text, application, email&#10;&#10;Description automatically generated">
            <a:extLst>
              <a:ext uri="{FF2B5EF4-FFF2-40B4-BE49-F238E27FC236}">
                <a16:creationId xmlns:a16="http://schemas.microsoft.com/office/drawing/2014/main" id="{5C4B5366-AEEA-A3E4-27F9-EBD2AB1F27B3}"/>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6396198" y="1392264"/>
            <a:ext cx="5369229" cy="1747502"/>
          </a:xfrm>
          <a:prstGeom prst="rect">
            <a:avLst/>
          </a:prstGeom>
        </p:spPr>
      </p:pic>
      <p:pic>
        <p:nvPicPr>
          <p:cNvPr id="17" name="Picture 16">
            <a:extLst>
              <a:ext uri="{FF2B5EF4-FFF2-40B4-BE49-F238E27FC236}">
                <a16:creationId xmlns:a16="http://schemas.microsoft.com/office/drawing/2014/main" id="{DB442D73-323C-9E47-2330-DAE83589B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682" y="4113184"/>
            <a:ext cx="5951106" cy="510530"/>
          </a:xfrm>
          <a:prstGeom prst="rect">
            <a:avLst/>
          </a:prstGeom>
        </p:spPr>
      </p:pic>
      <p:pic>
        <p:nvPicPr>
          <p:cNvPr id="24" name="Picture 23">
            <a:extLst>
              <a:ext uri="{FF2B5EF4-FFF2-40B4-BE49-F238E27FC236}">
                <a16:creationId xmlns:a16="http://schemas.microsoft.com/office/drawing/2014/main" id="{F3D268D3-A34A-53EE-42A2-5F0353CBD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8282" y="4911927"/>
            <a:ext cx="5954916" cy="937242"/>
          </a:xfrm>
          <a:prstGeom prst="rect">
            <a:avLst/>
          </a:prstGeom>
        </p:spPr>
      </p:pic>
      <p:sp>
        <p:nvSpPr>
          <p:cNvPr id="45" name="TextBox 44">
            <a:extLst>
              <a:ext uri="{FF2B5EF4-FFF2-40B4-BE49-F238E27FC236}">
                <a16:creationId xmlns:a16="http://schemas.microsoft.com/office/drawing/2014/main" id="{D569D793-07E0-16EE-F11D-89218D26C693}"/>
              </a:ext>
            </a:extLst>
          </p:cNvPr>
          <p:cNvSpPr txBox="1"/>
          <p:nvPr/>
        </p:nvSpPr>
        <p:spPr>
          <a:xfrm>
            <a:off x="5839832" y="1295973"/>
            <a:ext cx="603440" cy="461665"/>
          </a:xfrm>
          <a:prstGeom prst="rect">
            <a:avLst/>
          </a:prstGeom>
          <a:noFill/>
        </p:spPr>
        <p:txBody>
          <a:bodyPr wrap="square" rtlCol="0">
            <a:spAutoFit/>
          </a:bodyPr>
          <a:lstStyle/>
          <a:p>
            <a:r>
              <a:rPr lang="en-US" sz="2400" b="1" dirty="0"/>
              <a:t>13)</a:t>
            </a:r>
          </a:p>
        </p:txBody>
      </p:sp>
      <p:sp>
        <p:nvSpPr>
          <p:cNvPr id="46" name="TextBox 45">
            <a:extLst>
              <a:ext uri="{FF2B5EF4-FFF2-40B4-BE49-F238E27FC236}">
                <a16:creationId xmlns:a16="http://schemas.microsoft.com/office/drawing/2014/main" id="{128E0CBE-306A-EAF5-F90A-6DFBD1E914B7}"/>
              </a:ext>
            </a:extLst>
          </p:cNvPr>
          <p:cNvSpPr txBox="1"/>
          <p:nvPr/>
        </p:nvSpPr>
        <p:spPr>
          <a:xfrm>
            <a:off x="5224842" y="4081700"/>
            <a:ext cx="603440" cy="461665"/>
          </a:xfrm>
          <a:prstGeom prst="rect">
            <a:avLst/>
          </a:prstGeom>
          <a:noFill/>
        </p:spPr>
        <p:txBody>
          <a:bodyPr wrap="square" rtlCol="0">
            <a:spAutoFit/>
          </a:bodyPr>
          <a:lstStyle/>
          <a:p>
            <a:r>
              <a:rPr lang="en-US" sz="2400" b="1" dirty="0"/>
              <a:t>14)</a:t>
            </a:r>
          </a:p>
        </p:txBody>
      </p:sp>
      <p:sp>
        <p:nvSpPr>
          <p:cNvPr id="47" name="TextBox 46">
            <a:extLst>
              <a:ext uri="{FF2B5EF4-FFF2-40B4-BE49-F238E27FC236}">
                <a16:creationId xmlns:a16="http://schemas.microsoft.com/office/drawing/2014/main" id="{29C1808F-9F8D-7B0D-FAD6-1EFB232AC6E2}"/>
              </a:ext>
            </a:extLst>
          </p:cNvPr>
          <p:cNvSpPr txBox="1"/>
          <p:nvPr/>
        </p:nvSpPr>
        <p:spPr>
          <a:xfrm>
            <a:off x="5224842" y="5008185"/>
            <a:ext cx="603440" cy="461665"/>
          </a:xfrm>
          <a:prstGeom prst="rect">
            <a:avLst/>
          </a:prstGeom>
          <a:noFill/>
        </p:spPr>
        <p:txBody>
          <a:bodyPr wrap="square" rtlCol="0">
            <a:spAutoFit/>
          </a:bodyPr>
          <a:lstStyle/>
          <a:p>
            <a:r>
              <a:rPr lang="en-US" sz="2400" b="1" dirty="0"/>
              <a:t>15)</a:t>
            </a:r>
          </a:p>
        </p:txBody>
      </p:sp>
      <mc:AlternateContent xmlns:mc="http://schemas.openxmlformats.org/markup-compatibility/2006">
        <mc:Choice xmlns:p14="http://schemas.microsoft.com/office/powerpoint/2010/main" Requires="p14">
          <p:contentPart p14:bwMode="auto" r:id="rId7">
            <p14:nvContentPartPr>
              <p14:cNvPr id="26" name="Ink 25">
                <a:extLst>
                  <a:ext uri="{FF2B5EF4-FFF2-40B4-BE49-F238E27FC236}">
                    <a16:creationId xmlns:a16="http://schemas.microsoft.com/office/drawing/2014/main" id="{A685CCAC-C5FE-8389-1ABF-C137A9C26253}"/>
                  </a:ext>
                </a:extLst>
              </p14:cNvPr>
              <p14:cNvContentPartPr/>
              <p14:nvPr/>
            </p14:nvContentPartPr>
            <p14:xfrm>
              <a:off x="11249887" y="1888440"/>
              <a:ext cx="611280" cy="438840"/>
            </p14:xfrm>
          </p:contentPart>
        </mc:Choice>
        <mc:Fallback>
          <p:pic>
            <p:nvPicPr>
              <p:cNvPr id="26" name="Ink 25">
                <a:extLst>
                  <a:ext uri="{FF2B5EF4-FFF2-40B4-BE49-F238E27FC236}">
                    <a16:creationId xmlns:a16="http://schemas.microsoft.com/office/drawing/2014/main" id="{A685CCAC-C5FE-8389-1ABF-C137A9C26253}"/>
                  </a:ext>
                </a:extLst>
              </p:cNvPr>
              <p:cNvPicPr/>
              <p:nvPr/>
            </p:nvPicPr>
            <p:blipFill>
              <a:blip r:embed="rId8"/>
              <a:stretch>
                <a:fillRect/>
              </a:stretch>
            </p:blipFill>
            <p:spPr>
              <a:xfrm>
                <a:off x="11241247" y="1879440"/>
                <a:ext cx="62892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9" name="Ink 48">
                <a:extLst>
                  <a:ext uri="{FF2B5EF4-FFF2-40B4-BE49-F238E27FC236}">
                    <a16:creationId xmlns:a16="http://schemas.microsoft.com/office/drawing/2014/main" id="{E981069B-6D1C-918A-8976-96044E33CE1E}"/>
                  </a:ext>
                </a:extLst>
              </p14:cNvPr>
              <p14:cNvContentPartPr/>
              <p14:nvPr/>
            </p14:nvContentPartPr>
            <p14:xfrm>
              <a:off x="10094820" y="2563410"/>
              <a:ext cx="239760" cy="149760"/>
            </p14:xfrm>
          </p:contentPart>
        </mc:Choice>
        <mc:Fallback>
          <p:pic>
            <p:nvPicPr>
              <p:cNvPr id="49" name="Ink 48">
                <a:extLst>
                  <a:ext uri="{FF2B5EF4-FFF2-40B4-BE49-F238E27FC236}">
                    <a16:creationId xmlns:a16="http://schemas.microsoft.com/office/drawing/2014/main" id="{E981069B-6D1C-918A-8976-96044E33CE1E}"/>
                  </a:ext>
                </a:extLst>
              </p:cNvPr>
              <p:cNvPicPr/>
              <p:nvPr/>
            </p:nvPicPr>
            <p:blipFill>
              <a:blip r:embed="rId10"/>
              <a:stretch>
                <a:fillRect/>
              </a:stretch>
            </p:blipFill>
            <p:spPr>
              <a:xfrm>
                <a:off x="10086180" y="2554410"/>
                <a:ext cx="2574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 name="Ink 49">
                <a:extLst>
                  <a:ext uri="{FF2B5EF4-FFF2-40B4-BE49-F238E27FC236}">
                    <a16:creationId xmlns:a16="http://schemas.microsoft.com/office/drawing/2014/main" id="{66980198-773D-ADF0-652F-080605C107EE}"/>
                  </a:ext>
                </a:extLst>
              </p14:cNvPr>
              <p14:cNvContentPartPr/>
              <p14:nvPr/>
            </p14:nvContentPartPr>
            <p14:xfrm>
              <a:off x="11375016" y="2738952"/>
              <a:ext cx="365400" cy="267120"/>
            </p14:xfrm>
          </p:contentPart>
        </mc:Choice>
        <mc:Fallback>
          <p:pic>
            <p:nvPicPr>
              <p:cNvPr id="50" name="Ink 49">
                <a:extLst>
                  <a:ext uri="{FF2B5EF4-FFF2-40B4-BE49-F238E27FC236}">
                    <a16:creationId xmlns:a16="http://schemas.microsoft.com/office/drawing/2014/main" id="{66980198-773D-ADF0-652F-080605C107EE}"/>
                  </a:ext>
                </a:extLst>
              </p:cNvPr>
              <p:cNvPicPr/>
              <p:nvPr/>
            </p:nvPicPr>
            <p:blipFill>
              <a:blip r:embed="rId12"/>
              <a:stretch>
                <a:fillRect/>
              </a:stretch>
            </p:blipFill>
            <p:spPr>
              <a:xfrm>
                <a:off x="11366376" y="2730312"/>
                <a:ext cx="3830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1" name="Ink 50">
                <a:extLst>
                  <a:ext uri="{FF2B5EF4-FFF2-40B4-BE49-F238E27FC236}">
                    <a16:creationId xmlns:a16="http://schemas.microsoft.com/office/drawing/2014/main" id="{7A25023D-83C6-261A-CF32-1A337305628D}"/>
                  </a:ext>
                </a:extLst>
              </p14:cNvPr>
              <p14:cNvContentPartPr/>
              <p14:nvPr/>
            </p14:nvContentPartPr>
            <p14:xfrm>
              <a:off x="10501087" y="5615160"/>
              <a:ext cx="405360" cy="266040"/>
            </p14:xfrm>
          </p:contentPart>
        </mc:Choice>
        <mc:Fallback>
          <p:pic>
            <p:nvPicPr>
              <p:cNvPr id="51" name="Ink 50">
                <a:extLst>
                  <a:ext uri="{FF2B5EF4-FFF2-40B4-BE49-F238E27FC236}">
                    <a16:creationId xmlns:a16="http://schemas.microsoft.com/office/drawing/2014/main" id="{7A25023D-83C6-261A-CF32-1A337305628D}"/>
                  </a:ext>
                </a:extLst>
              </p:cNvPr>
              <p:cNvPicPr/>
              <p:nvPr/>
            </p:nvPicPr>
            <p:blipFill>
              <a:blip r:embed="rId14"/>
              <a:stretch>
                <a:fillRect/>
              </a:stretch>
            </p:blipFill>
            <p:spPr>
              <a:xfrm>
                <a:off x="10492447" y="5606160"/>
                <a:ext cx="423000" cy="283680"/>
              </a:xfrm>
              <a:prstGeom prst="rect">
                <a:avLst/>
              </a:prstGeom>
            </p:spPr>
          </p:pic>
        </mc:Fallback>
      </mc:AlternateContent>
    </p:spTree>
    <p:extLst>
      <p:ext uri="{BB962C8B-B14F-4D97-AF65-F5344CB8AC3E}">
        <p14:creationId xmlns:p14="http://schemas.microsoft.com/office/powerpoint/2010/main" val="319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0" grpId="0"/>
      <p:bldP spid="34" grpId="0"/>
      <p:bldP spid="45" grpId="0"/>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846053" y="1069717"/>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339756" y="107702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82" y="2084071"/>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9833462" y="1058854"/>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9087" y="2118191"/>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9700882" y="2432404"/>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11" name="Title 1">
            <a:extLst>
              <a:ext uri="{FF2B5EF4-FFF2-40B4-BE49-F238E27FC236}">
                <a16:creationId xmlns:a16="http://schemas.microsoft.com/office/drawing/2014/main" id="{6405AFD1-A5FE-DA53-DFA4-3BB1F616237F}"/>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sp>
        <p:nvSpPr>
          <p:cNvPr id="13" name="Title 1">
            <a:extLst>
              <a:ext uri="{FF2B5EF4-FFF2-40B4-BE49-F238E27FC236}">
                <a16:creationId xmlns:a16="http://schemas.microsoft.com/office/drawing/2014/main" id="{E63A20A5-ED4A-A41D-AB5F-2D12581EFB77}"/>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Links to helpful tutorials!</a:t>
            </a:r>
          </a:p>
        </p:txBody>
      </p:sp>
      <p:sp>
        <p:nvSpPr>
          <p:cNvPr id="13" name="TextBox 12">
            <a:extLst>
              <a:ext uri="{FF2B5EF4-FFF2-40B4-BE49-F238E27FC236}">
                <a16:creationId xmlns:a16="http://schemas.microsoft.com/office/drawing/2014/main" id="{AF1A5A5B-330B-EDA4-B030-69A30CD54A03}"/>
              </a:ext>
            </a:extLst>
          </p:cNvPr>
          <p:cNvSpPr txBox="1"/>
          <p:nvPr/>
        </p:nvSpPr>
        <p:spPr>
          <a:xfrm>
            <a:off x="2048436" y="1201175"/>
            <a:ext cx="8736106" cy="5724644"/>
          </a:xfrm>
          <a:prstGeom prst="rect">
            <a:avLst/>
          </a:prstGeom>
          <a:noFill/>
        </p:spPr>
        <p:txBody>
          <a:bodyPr wrap="square">
            <a:spAutoFit/>
          </a:bodyPr>
          <a:lstStyle/>
          <a:p>
            <a:pPr marL="285750" indent="-285750">
              <a:buFont typeface="Arial" panose="020B0604020202020204" pitchFamily="34" charset="0"/>
              <a:buChar char="•"/>
            </a:pPr>
            <a:r>
              <a:rPr lang="en-US" sz="2400" dirty="0"/>
              <a:t>Great YouTube video covering basics: </a:t>
            </a:r>
            <a:r>
              <a:rPr lang="en-US" sz="2400" dirty="0">
                <a:hlinkClick r:id="rId2"/>
              </a:rPr>
              <a:t>https://www.youtube.com/watch?v=HVsySz-h9r4</a:t>
            </a:r>
            <a:endParaRPr lang="en-US" sz="2400" dirty="0"/>
          </a:p>
          <a:p>
            <a:endParaRPr lang="en-US" sz="2400" dirty="0"/>
          </a:p>
          <a:p>
            <a:pPr marL="285750" indent="-285750">
              <a:buFont typeface="Arial" panose="020B0604020202020204" pitchFamily="34" charset="0"/>
              <a:buChar char="•"/>
            </a:pPr>
            <a:r>
              <a:rPr lang="en-US" sz="2400" dirty="0"/>
              <a:t>Learn Git Branching - Very fun and interactive tutorial! </a:t>
            </a:r>
            <a:r>
              <a:rPr lang="en-US" sz="2400" dirty="0">
                <a:hlinkClick r:id="rId3"/>
              </a:rPr>
              <a:t>https://learngitbranching.js.org/</a:t>
            </a:r>
            <a:r>
              <a:rPr lang="en-US" sz="2400" dirty="0"/>
              <a:t> </a:t>
            </a:r>
          </a:p>
          <a:p>
            <a:endParaRPr lang="en-US" sz="2400" dirty="0"/>
          </a:p>
          <a:p>
            <a:pPr marL="285750" indent="-285750">
              <a:buFont typeface="Arial" panose="020B0604020202020204" pitchFamily="34" charset="0"/>
              <a:buChar char="•"/>
            </a:pPr>
            <a:r>
              <a:rPr lang="en-US" sz="2400" dirty="0"/>
              <a:t>Tutorial from GitLab: </a:t>
            </a:r>
            <a:r>
              <a:rPr lang="en-US" sz="2400" dirty="0">
                <a:hlinkClick r:id="rId4"/>
              </a:rPr>
              <a:t>https://lab.github.com/</a:t>
            </a:r>
            <a:endParaRPr lang="en-US" sz="2400" dirty="0"/>
          </a:p>
          <a:p>
            <a:endParaRPr lang="en-US" sz="2400" dirty="0"/>
          </a:p>
          <a:p>
            <a:pPr marL="285750" indent="-285750">
              <a:buFont typeface="Arial" panose="020B0604020202020204" pitchFamily="34" charset="0"/>
              <a:buChar char="•"/>
            </a:pPr>
            <a:r>
              <a:rPr lang="en-US" sz="2400" dirty="0"/>
              <a:t>How to write a great git commit message: </a:t>
            </a:r>
            <a:r>
              <a:rPr lang="en-US" sz="2400" dirty="0">
                <a:hlinkClick r:id="rId5"/>
              </a:rPr>
              <a:t>https://cbea.ms/git-commit/</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TextBox 16">
            <a:extLst>
              <a:ext uri="{FF2B5EF4-FFF2-40B4-BE49-F238E27FC236}">
                <a16:creationId xmlns:a16="http://schemas.microsoft.com/office/drawing/2014/main" id="{63DF64E0-D83B-F1CF-BA5B-27C47ED1A323}"/>
              </a:ext>
            </a:extLst>
          </p:cNvPr>
          <p:cNvSpPr txBox="1"/>
          <p:nvPr/>
        </p:nvSpPr>
        <p:spPr>
          <a:xfrm>
            <a:off x="502206" y="5466495"/>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and links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327302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pic>
        <p:nvPicPr>
          <p:cNvPr id="13" name="Picture 12" descr="A picture containing graphical user interface&#10;&#10;Description automatically generated">
            <a:extLst>
              <a:ext uri="{FF2B5EF4-FFF2-40B4-BE49-F238E27FC236}">
                <a16:creationId xmlns:a16="http://schemas.microsoft.com/office/drawing/2014/main" id="{2DE81653-95CF-11A4-471E-CDE895E5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6317"/>
            <a:ext cx="12192000" cy="4063350"/>
          </a:xfrm>
          <a:prstGeom prst="rect">
            <a:avLst/>
          </a:prstGeom>
        </p:spPr>
      </p:pic>
      <p:sp>
        <p:nvSpPr>
          <p:cNvPr id="17" name="TextBox 16">
            <a:extLst>
              <a:ext uri="{FF2B5EF4-FFF2-40B4-BE49-F238E27FC236}">
                <a16:creationId xmlns:a16="http://schemas.microsoft.com/office/drawing/2014/main" id="{1C98684D-DFF4-C9C5-677C-9CF466F3C07B}"/>
              </a:ext>
            </a:extLst>
          </p:cNvPr>
          <p:cNvSpPr txBox="1"/>
          <p:nvPr/>
        </p:nvSpPr>
        <p:spPr>
          <a:xfrm>
            <a:off x="1706921" y="5981974"/>
            <a:ext cx="8778157" cy="830997"/>
          </a:xfrm>
          <a:prstGeom prst="rect">
            <a:avLst/>
          </a:prstGeom>
          <a:noFill/>
        </p:spPr>
        <p:txBody>
          <a:bodyPr wrap="square">
            <a:spAutoFit/>
          </a:bodyPr>
          <a:lstStyle/>
          <a:p>
            <a:pPr marL="0" marR="0">
              <a:spcBef>
                <a:spcPts val="0"/>
              </a:spcBef>
              <a:spcAft>
                <a:spcPts val="0"/>
              </a:spcAft>
            </a:pPr>
            <a:r>
              <a:rPr lang="en-US" sz="2400" i="1" dirty="0">
                <a:effectLst/>
                <a:ea typeface="Calibri" panose="020F0502020204030204" pitchFamily="34" charset="0"/>
              </a:rPr>
              <a:t>Furthering scientific discoveries at OMRF by empowering all willing individuals to acquire, expand and share their bioinformatics abilities.</a:t>
            </a:r>
            <a:endParaRPr lang="en-US" sz="2800" dirty="0">
              <a:effectLst/>
              <a:ea typeface="Calibri" panose="020F0502020204030204" pitchFamily="34" charset="0"/>
            </a:endParaRPr>
          </a:p>
        </p:txBody>
      </p:sp>
      <p:sp>
        <p:nvSpPr>
          <p:cNvPr id="19" name="Title 1">
            <a:extLst>
              <a:ext uri="{FF2B5EF4-FFF2-40B4-BE49-F238E27FC236}">
                <a16:creationId xmlns:a16="http://schemas.microsoft.com/office/drawing/2014/main" id="{970BF548-6891-3E79-3236-F873D91B7DBE}"/>
              </a:ext>
            </a:extLst>
          </p:cNvPr>
          <p:cNvSpPr>
            <a:spLocks noGrp="1"/>
          </p:cNvSpPr>
          <p:nvPr>
            <p:ph type="title"/>
          </p:nvPr>
        </p:nvSpPr>
        <p:spPr>
          <a:xfrm>
            <a:off x="453881" y="142910"/>
            <a:ext cx="10722932" cy="1101827"/>
          </a:xfrm>
        </p:spPr>
        <p:txBody>
          <a:bodyPr>
            <a:noAutofit/>
          </a:bodyPr>
          <a:lstStyle/>
          <a:p>
            <a:pPr algn="ctr"/>
            <a:r>
              <a:rPr lang="en-US" sz="3600" dirty="0"/>
              <a:t>We are here to help!</a:t>
            </a:r>
            <a:br>
              <a:rPr lang="en-US" sz="3600" dirty="0"/>
            </a:br>
            <a:r>
              <a:rPr lang="en-US" sz="1600" dirty="0"/>
              <a:t>Website: </a:t>
            </a:r>
            <a:r>
              <a:rPr lang="en-US" sz="1600" dirty="0">
                <a:hlinkClick r:id="rId5"/>
              </a:rPr>
              <a:t>https://learn-bioinformatics.lan.omrf.org/</a:t>
            </a:r>
            <a:br>
              <a:rPr lang="en-US" sz="1600" dirty="0">
                <a:hlinkClick r:id="rId5"/>
              </a:rPr>
            </a:br>
            <a:r>
              <a:rPr lang="en-US" sz="1600" dirty="0"/>
              <a:t>Booking: </a:t>
            </a:r>
            <a:r>
              <a:rPr lang="en-US" sz="1600" dirty="0">
                <a:hlinkClick r:id="rId6"/>
              </a:rPr>
              <a:t>https://outlook.office365.com/owa/calendar/LearnBioinformaticsTest@okmedres.onmicrosoft.com/bookings/</a:t>
            </a:r>
            <a:endParaRPr lang="en-US" sz="2400" dirty="0"/>
          </a:p>
        </p:txBody>
      </p:sp>
      <p:sp>
        <p:nvSpPr>
          <p:cNvPr id="21" name="Title 1">
            <a:extLst>
              <a:ext uri="{FF2B5EF4-FFF2-40B4-BE49-F238E27FC236}">
                <a16:creationId xmlns:a16="http://schemas.microsoft.com/office/drawing/2014/main" id="{BD9EB878-7A44-C663-5497-129831B7A88A}"/>
              </a:ext>
            </a:extLst>
          </p:cNvPr>
          <p:cNvSpPr txBox="1">
            <a:spLocks/>
          </p:cNvSpPr>
          <p:nvPr/>
        </p:nvSpPr>
        <p:spPr>
          <a:xfrm>
            <a:off x="581889" y="1173618"/>
            <a:ext cx="10722932" cy="753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Sign up for a 15-minute GitHub Setup appointment!</a:t>
            </a:r>
            <a:endParaRPr lang="en-US" sz="2400" dirty="0"/>
          </a:p>
        </p:txBody>
      </p:sp>
    </p:spTree>
    <p:extLst>
      <p:ext uri="{BB962C8B-B14F-4D97-AF65-F5344CB8AC3E}">
        <p14:creationId xmlns:p14="http://schemas.microsoft.com/office/powerpoint/2010/main" val="2854839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2725</TotalTime>
  <Words>1372</Words>
  <Application>Microsoft Office PowerPoint</Application>
  <PresentationFormat>Widescreen</PresentationFormat>
  <Paragraphs>194</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Links to helpful tutorials!</vt:lpstr>
      <vt:lpstr>We are here to help! Website: https://learn-bioinformatics.lan.omrf.org/ Booking: https://outlook.office365.com/owa/calendar/LearnBioinformaticsTest@okmedres.onmicrosoft.com/bookings/</vt:lpstr>
      <vt:lpstr>How to use Git! A few more advanced commands.</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28</cp:revision>
  <dcterms:created xsi:type="dcterms:W3CDTF">2022-04-15T18:30:23Z</dcterms:created>
  <dcterms:modified xsi:type="dcterms:W3CDTF">2022-05-04T20:53:36Z</dcterms:modified>
</cp:coreProperties>
</file>